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696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6951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9002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730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434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369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56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87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866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3089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6354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91419-1D0C-42E1-A3AE-0A116A53993F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D11E1-BAD3-4E23-B4C5-1F360A37912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457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b="1" dirty="0" err="1" smtClean="0"/>
              <a:t>Conversation</a:t>
            </a:r>
            <a:endParaRPr lang="da-DK" b="1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b="1" dirty="0" smtClean="0">
                <a:solidFill>
                  <a:schemeClr val="tx1"/>
                </a:solidFill>
              </a:rPr>
              <a:t>Des </a:t>
            </a:r>
            <a:r>
              <a:rPr lang="da-DK" b="1" dirty="0" err="1" smtClean="0">
                <a:solidFill>
                  <a:schemeClr val="tx1"/>
                </a:solidFill>
              </a:rPr>
              <a:t>expressions</a:t>
            </a:r>
            <a:r>
              <a:rPr lang="da-DK" b="1" dirty="0" smtClean="0">
                <a:solidFill>
                  <a:schemeClr val="tx1"/>
                </a:solidFill>
              </a:rPr>
              <a:t> et des </a:t>
            </a:r>
            <a:r>
              <a:rPr lang="da-DK" b="1" dirty="0" err="1" smtClean="0">
                <a:solidFill>
                  <a:schemeClr val="tx1"/>
                </a:solidFill>
              </a:rPr>
              <a:t>mots</a:t>
            </a:r>
            <a:endParaRPr lang="da-DK" b="1" dirty="0" smtClean="0">
              <a:solidFill>
                <a:schemeClr val="tx1"/>
              </a:solidFill>
            </a:endParaRPr>
          </a:p>
          <a:p>
            <a:r>
              <a:rPr lang="da-DK" b="1" dirty="0" err="1" smtClean="0">
                <a:solidFill>
                  <a:schemeClr val="tx1"/>
                </a:solidFill>
              </a:rPr>
              <a:t>Apprenez</a:t>
            </a:r>
            <a:r>
              <a:rPr lang="da-DK" b="1" dirty="0" smtClean="0">
                <a:solidFill>
                  <a:schemeClr val="tx1"/>
                </a:solidFill>
              </a:rPr>
              <a:t>-les par </a:t>
            </a:r>
            <a:r>
              <a:rPr lang="da-DK" b="1" dirty="0" err="1" smtClean="0">
                <a:solidFill>
                  <a:schemeClr val="tx1"/>
                </a:solidFill>
              </a:rPr>
              <a:t>cœur</a:t>
            </a:r>
            <a:endParaRPr lang="da-DK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les-figurines.com/images/collections/FVQRST01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04664"/>
            <a:ext cx="1545720" cy="2125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avionsanciens.net/images/drapeau_francais2%5b1%5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1849"/>
            <a:ext cx="2102967" cy="127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82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Des </a:t>
            </a:r>
            <a:r>
              <a:rPr lang="da-DK" dirty="0" err="1" smtClean="0"/>
              <a:t>expressions</a:t>
            </a:r>
            <a:r>
              <a:rPr lang="da-DK" dirty="0" smtClean="0"/>
              <a:t> fixes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001419"/>
          </a:xfrm>
        </p:spPr>
        <p:txBody>
          <a:bodyPr>
            <a:normAutofit lnSpcReduction="10000"/>
          </a:bodyPr>
          <a:lstStyle/>
          <a:p>
            <a:r>
              <a:rPr lang="da-DK" sz="2200" b="1" dirty="0" smtClean="0"/>
              <a:t>Il </a:t>
            </a:r>
            <a:r>
              <a:rPr lang="da-DK" sz="2200" b="1" dirty="0" err="1" smtClean="0"/>
              <a:t>s’agit</a:t>
            </a:r>
            <a:r>
              <a:rPr lang="da-DK" sz="2200" b="1" dirty="0" smtClean="0"/>
              <a:t> de</a:t>
            </a:r>
          </a:p>
          <a:p>
            <a:r>
              <a:rPr lang="da-DK" sz="2200" b="1" dirty="0" smtClean="0"/>
              <a:t>Le </a:t>
            </a:r>
            <a:r>
              <a:rPr lang="da-DK" sz="2200" b="1" dirty="0" err="1" smtClean="0"/>
              <a:t>texte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traite</a:t>
            </a:r>
            <a:r>
              <a:rPr lang="da-DK" sz="2200" b="1" dirty="0" smtClean="0"/>
              <a:t> de</a:t>
            </a:r>
          </a:p>
          <a:p>
            <a:r>
              <a:rPr lang="da-DK" sz="2200" b="1" dirty="0" smtClean="0"/>
              <a:t>Le </a:t>
            </a:r>
            <a:r>
              <a:rPr lang="da-DK" sz="2200" b="1" dirty="0" err="1" smtClean="0"/>
              <a:t>texte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parle</a:t>
            </a:r>
            <a:r>
              <a:rPr lang="da-DK" sz="2200" b="1" dirty="0" smtClean="0"/>
              <a:t> de….</a:t>
            </a:r>
          </a:p>
          <a:p>
            <a:r>
              <a:rPr lang="da-DK" sz="2200" b="1" dirty="0" err="1" smtClean="0"/>
              <a:t>Cet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exemple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illustre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que</a:t>
            </a:r>
            <a:r>
              <a:rPr lang="da-DK" sz="2200" b="1" dirty="0" smtClean="0"/>
              <a:t>…</a:t>
            </a:r>
          </a:p>
          <a:p>
            <a:r>
              <a:rPr lang="da-DK" sz="2200" b="1" dirty="0" err="1" smtClean="0"/>
              <a:t>L’action</a:t>
            </a:r>
            <a:r>
              <a:rPr lang="da-DK" sz="2200" b="1" dirty="0" smtClean="0"/>
              <a:t> se passe….</a:t>
            </a:r>
          </a:p>
          <a:p>
            <a:r>
              <a:rPr lang="da-DK" sz="2200" b="1" dirty="0" smtClean="0"/>
              <a:t>Le personnage principal </a:t>
            </a:r>
            <a:r>
              <a:rPr lang="da-DK" sz="2200" b="1" dirty="0" err="1" smtClean="0"/>
              <a:t>est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caractérisé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d’une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manière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directe</a:t>
            </a:r>
            <a:r>
              <a:rPr lang="da-DK" sz="2200" b="1" dirty="0" smtClean="0"/>
              <a:t> par </a:t>
            </a:r>
            <a:r>
              <a:rPr lang="da-DK" sz="2200" b="1" dirty="0" err="1" smtClean="0"/>
              <a:t>l’auteur</a:t>
            </a:r>
            <a:endParaRPr lang="da-DK" sz="2200" b="1" dirty="0" smtClean="0"/>
          </a:p>
          <a:p>
            <a:r>
              <a:rPr lang="da-DK" sz="2200" b="1" dirty="0" smtClean="0"/>
              <a:t>Les personnages </a:t>
            </a:r>
            <a:r>
              <a:rPr lang="da-DK" sz="2200" b="1" dirty="0" err="1" smtClean="0"/>
              <a:t>principaux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sont</a:t>
            </a:r>
            <a:r>
              <a:rPr lang="da-DK" sz="2200" b="1" dirty="0" smtClean="0"/>
              <a:t>….</a:t>
            </a:r>
          </a:p>
          <a:p>
            <a:r>
              <a:rPr lang="da-DK" sz="2200" b="1" dirty="0" err="1" smtClean="0"/>
              <a:t>Un</a:t>
            </a:r>
            <a:r>
              <a:rPr lang="da-DK" sz="2200" b="1" dirty="0" smtClean="0"/>
              <a:t> </a:t>
            </a:r>
            <a:r>
              <a:rPr lang="da-DK" sz="2200" b="1" dirty="0" err="1" smtClean="0"/>
              <a:t>résumé</a:t>
            </a:r>
            <a:r>
              <a:rPr lang="da-DK" sz="2200" b="1" dirty="0" smtClean="0"/>
              <a:t> de </a:t>
            </a:r>
            <a:r>
              <a:rPr lang="da-DK" sz="2200" b="1" dirty="0" err="1" smtClean="0"/>
              <a:t>l’action</a:t>
            </a:r>
            <a:endParaRPr lang="da-DK" sz="2200" b="1" dirty="0" smtClean="0"/>
          </a:p>
          <a:p>
            <a:r>
              <a:rPr lang="da-DK" sz="2200" b="1" dirty="0" smtClean="0"/>
              <a:t>Il y a = der er</a:t>
            </a:r>
          </a:p>
          <a:p>
            <a:r>
              <a:rPr lang="da-DK" sz="2200" b="1" dirty="0" err="1" smtClean="0"/>
              <a:t>C’est</a:t>
            </a:r>
            <a:r>
              <a:rPr lang="da-DK" sz="2200" b="1" dirty="0" smtClean="0"/>
              <a:t> = det er</a:t>
            </a:r>
          </a:p>
          <a:p>
            <a:endParaRPr lang="da-DK" sz="2400" b="1" dirty="0" smtClean="0"/>
          </a:p>
          <a:p>
            <a:endParaRPr lang="da-DK" sz="2400" b="1" dirty="0"/>
          </a:p>
        </p:txBody>
      </p:sp>
      <p:sp>
        <p:nvSpPr>
          <p:cNvPr id="5" name="Pladsholder til indhold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a-DK" sz="2400" b="1" dirty="0"/>
              <a:t>A</a:t>
            </a:r>
            <a:r>
              <a:rPr lang="da-DK" sz="2400" b="1" dirty="0" smtClean="0"/>
              <a:t>u </a:t>
            </a:r>
            <a:r>
              <a:rPr lang="da-DK" sz="2400" b="1" dirty="0" err="1" smtClean="0"/>
              <a:t>début</a:t>
            </a:r>
            <a:r>
              <a:rPr lang="da-DK" sz="2400" b="1" dirty="0" smtClean="0"/>
              <a:t> (du </a:t>
            </a:r>
            <a:r>
              <a:rPr lang="da-DK" sz="2400" b="1" dirty="0" err="1" smtClean="0"/>
              <a:t>texte</a:t>
            </a:r>
            <a:r>
              <a:rPr lang="da-DK" sz="2400" b="1" dirty="0" smtClean="0"/>
              <a:t>)</a:t>
            </a:r>
          </a:p>
          <a:p>
            <a:r>
              <a:rPr lang="da-DK" sz="2400" b="1" dirty="0" smtClean="0"/>
              <a:t>Á la fin (du </a:t>
            </a:r>
            <a:r>
              <a:rPr lang="da-DK" sz="2400" b="1" dirty="0" err="1" smtClean="0"/>
              <a:t>texte</a:t>
            </a:r>
            <a:r>
              <a:rPr lang="da-DK" sz="2400" b="1" dirty="0" smtClean="0"/>
              <a:t>)</a:t>
            </a:r>
          </a:p>
          <a:p>
            <a:r>
              <a:rPr lang="da-DK" sz="2400" b="1" dirty="0" err="1"/>
              <a:t>p</a:t>
            </a:r>
            <a:r>
              <a:rPr lang="da-DK" sz="2400" b="1" dirty="0" err="1" smtClean="0"/>
              <a:t>uis</a:t>
            </a:r>
            <a:r>
              <a:rPr lang="da-DK" sz="2400" b="1" dirty="0" smtClean="0"/>
              <a:t>/</a:t>
            </a:r>
            <a:r>
              <a:rPr lang="da-DK" sz="2400" b="1" dirty="0" err="1" smtClean="0"/>
              <a:t>alors</a:t>
            </a:r>
            <a:r>
              <a:rPr lang="da-DK" sz="2400" b="1" dirty="0" smtClean="0"/>
              <a:t>/</a:t>
            </a:r>
            <a:r>
              <a:rPr lang="da-DK" sz="2400" b="1" dirty="0" err="1" smtClean="0"/>
              <a:t>ensuite</a:t>
            </a:r>
            <a:endParaRPr lang="da-DK" sz="2400" b="1" dirty="0" smtClean="0"/>
          </a:p>
          <a:p>
            <a:r>
              <a:rPr lang="da-DK" sz="2400" b="1" dirty="0"/>
              <a:t>P</a:t>
            </a:r>
            <a:r>
              <a:rPr lang="da-DK" sz="2400" b="1" dirty="0" smtClean="0"/>
              <a:t>lus </a:t>
            </a:r>
            <a:r>
              <a:rPr lang="da-DK" sz="2400" b="1" dirty="0" err="1" smtClean="0"/>
              <a:t>tard</a:t>
            </a:r>
            <a:endParaRPr lang="da-DK" sz="2400" b="1" dirty="0" smtClean="0"/>
          </a:p>
          <a:p>
            <a:r>
              <a:rPr lang="da-DK" sz="2400" b="1" dirty="0"/>
              <a:t>D</a:t>
            </a:r>
            <a:r>
              <a:rPr lang="da-DK" sz="2400" b="1" dirty="0" smtClean="0"/>
              <a:t>ans le passé: i fortiden</a:t>
            </a:r>
          </a:p>
          <a:p>
            <a:r>
              <a:rPr lang="da-DK" sz="2400" b="1" dirty="0"/>
              <a:t>D</a:t>
            </a:r>
            <a:r>
              <a:rPr lang="da-DK" sz="2400" b="1" dirty="0" smtClean="0"/>
              <a:t>e nos </a:t>
            </a:r>
            <a:r>
              <a:rPr lang="da-DK" sz="2400" b="1" dirty="0" err="1" smtClean="0"/>
              <a:t>jours</a:t>
            </a:r>
            <a:r>
              <a:rPr lang="da-DK" sz="2400" b="1" dirty="0" smtClean="0"/>
              <a:t>: i nutiden</a:t>
            </a:r>
          </a:p>
          <a:p>
            <a:r>
              <a:rPr lang="da-DK" sz="2400" b="1" dirty="0"/>
              <a:t>P</a:t>
            </a:r>
            <a:r>
              <a:rPr lang="da-DK" sz="2400" b="1" dirty="0" smtClean="0"/>
              <a:t>endant la </a:t>
            </a:r>
            <a:r>
              <a:rPr lang="da-DK" sz="2400" b="1" dirty="0" err="1" smtClean="0"/>
              <a:t>seconde</a:t>
            </a:r>
            <a:r>
              <a:rPr lang="da-DK" sz="2400" b="1" dirty="0" smtClean="0"/>
              <a:t> guerre mondiale</a:t>
            </a:r>
          </a:p>
          <a:p>
            <a:r>
              <a:rPr lang="da-DK" sz="2400" b="1" dirty="0" smtClean="0"/>
              <a:t>dans </a:t>
            </a:r>
            <a:r>
              <a:rPr lang="da-DK" sz="2400" b="1" dirty="0" err="1" smtClean="0"/>
              <a:t>l’avenir</a:t>
            </a:r>
            <a:endParaRPr lang="da-DK" sz="2400" b="1" dirty="0" smtClean="0"/>
          </a:p>
          <a:p>
            <a:r>
              <a:rPr lang="da-DK" sz="2400" b="1" dirty="0"/>
              <a:t>D</a:t>
            </a:r>
            <a:r>
              <a:rPr lang="da-DK" sz="2400" b="1" dirty="0" smtClean="0"/>
              <a:t>ans </a:t>
            </a:r>
            <a:r>
              <a:rPr lang="da-DK" sz="2400" b="1" dirty="0" err="1" smtClean="0"/>
              <a:t>ce</a:t>
            </a:r>
            <a:r>
              <a:rPr lang="da-DK" sz="2400" b="1" dirty="0" smtClean="0"/>
              <a:t> </a:t>
            </a:r>
            <a:r>
              <a:rPr lang="da-DK" sz="2400" b="1" dirty="0" err="1" smtClean="0"/>
              <a:t>texte</a:t>
            </a:r>
            <a:r>
              <a:rPr lang="da-DK" sz="2400" b="1" dirty="0" smtClean="0"/>
              <a:t> il </a:t>
            </a:r>
            <a:r>
              <a:rPr lang="da-DK" sz="2400" b="1" dirty="0" err="1" smtClean="0"/>
              <a:t>s’agit</a:t>
            </a:r>
            <a:r>
              <a:rPr lang="da-DK" sz="2400" b="1" dirty="0" smtClean="0"/>
              <a:t> de…</a:t>
            </a:r>
          </a:p>
          <a:p>
            <a:endParaRPr lang="da-DK" sz="2400" b="1" dirty="0"/>
          </a:p>
        </p:txBody>
      </p:sp>
    </p:spTree>
    <p:extLst>
      <p:ext uri="{BB962C8B-B14F-4D97-AF65-F5344CB8AC3E}">
        <p14:creationId xmlns:p14="http://schemas.microsoft.com/office/powerpoint/2010/main" val="163727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Parler, parler, parler..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da-DK" sz="2400" dirty="0" smtClean="0"/>
              <a:t>le </a:t>
            </a:r>
            <a:r>
              <a:rPr lang="da-DK" sz="2400" dirty="0" err="1" smtClean="0"/>
              <a:t>narrateur</a:t>
            </a:r>
            <a:r>
              <a:rPr lang="da-DK" sz="2400" dirty="0" smtClean="0"/>
              <a:t>: fortæller</a:t>
            </a:r>
          </a:p>
          <a:p>
            <a:r>
              <a:rPr lang="da-DK" sz="2400" dirty="0" smtClean="0"/>
              <a:t>le </a:t>
            </a:r>
            <a:r>
              <a:rPr lang="da-DK" sz="2400" dirty="0" err="1" smtClean="0"/>
              <a:t>narrateur</a:t>
            </a:r>
            <a:r>
              <a:rPr lang="da-DK" sz="2400" dirty="0" smtClean="0"/>
              <a:t> se manifeste(=er synlig) dans le </a:t>
            </a:r>
            <a:r>
              <a:rPr lang="da-DK" sz="2400" dirty="0" err="1" smtClean="0"/>
              <a:t>texte</a:t>
            </a:r>
            <a:endParaRPr lang="da-DK" sz="2400" dirty="0" smtClean="0"/>
          </a:p>
          <a:p>
            <a:r>
              <a:rPr lang="da-DK" sz="2400" dirty="0" smtClean="0"/>
              <a:t>le </a:t>
            </a:r>
            <a:r>
              <a:rPr lang="da-DK" sz="2400" dirty="0" err="1" smtClean="0"/>
              <a:t>narrateur</a:t>
            </a:r>
            <a:r>
              <a:rPr lang="da-DK" sz="2400" dirty="0" smtClean="0"/>
              <a:t> se cache(=skjuler sig) dans le </a:t>
            </a:r>
            <a:r>
              <a:rPr lang="da-DK" sz="2400" dirty="0" err="1" smtClean="0"/>
              <a:t>texte</a:t>
            </a:r>
            <a:r>
              <a:rPr lang="da-DK" sz="2400" dirty="0" smtClean="0"/>
              <a:t> dans le </a:t>
            </a:r>
            <a:r>
              <a:rPr lang="da-DK" sz="2400" dirty="0" err="1" smtClean="0"/>
              <a:t>texte</a:t>
            </a:r>
            <a:endParaRPr lang="da-DK" sz="2400" dirty="0" smtClean="0"/>
          </a:p>
          <a:p>
            <a:r>
              <a:rPr lang="da-DK" sz="2400" dirty="0" smtClean="0"/>
              <a:t>le point de vue: synsvinkel</a:t>
            </a:r>
          </a:p>
          <a:p>
            <a:r>
              <a:rPr lang="da-DK" sz="2400" dirty="0" smtClean="0"/>
              <a:t>le point de vue </a:t>
            </a:r>
            <a:r>
              <a:rPr lang="da-DK" sz="2400" dirty="0" err="1" smtClean="0"/>
              <a:t>change</a:t>
            </a:r>
            <a:r>
              <a:rPr lang="da-DK" sz="2400" dirty="0" smtClean="0"/>
              <a:t>/</a:t>
            </a:r>
            <a:r>
              <a:rPr lang="da-DK" sz="2400" dirty="0" err="1" smtClean="0"/>
              <a:t>est</a:t>
            </a:r>
            <a:r>
              <a:rPr lang="da-DK" sz="2400" dirty="0" smtClean="0"/>
              <a:t>..</a:t>
            </a:r>
          </a:p>
          <a:p>
            <a:r>
              <a:rPr lang="da-DK" sz="2400" dirty="0" err="1" smtClean="0"/>
              <a:t>l’attitude</a:t>
            </a:r>
            <a:r>
              <a:rPr lang="da-DK" sz="2400" dirty="0" smtClean="0"/>
              <a:t> du </a:t>
            </a:r>
            <a:r>
              <a:rPr lang="da-DK" sz="2400" dirty="0" err="1" smtClean="0"/>
              <a:t>narrateur</a:t>
            </a:r>
            <a:r>
              <a:rPr lang="da-DK" sz="2400" dirty="0" smtClean="0"/>
              <a:t> se manifeste comme/</a:t>
            </a:r>
            <a:r>
              <a:rPr lang="da-DK" sz="2400" dirty="0" err="1" smtClean="0"/>
              <a:t>d’une</a:t>
            </a:r>
            <a:r>
              <a:rPr lang="da-DK" sz="2400" dirty="0" smtClean="0"/>
              <a:t> </a:t>
            </a:r>
            <a:r>
              <a:rPr lang="da-DK" sz="2400" dirty="0" err="1" smtClean="0"/>
              <a:t>manière</a:t>
            </a:r>
            <a:r>
              <a:rPr lang="da-DK" sz="2400" dirty="0" smtClean="0"/>
              <a:t>..</a:t>
            </a:r>
          </a:p>
          <a:p>
            <a:r>
              <a:rPr lang="da-DK" sz="2400" dirty="0" err="1" smtClean="0"/>
              <a:t>l’auteur</a:t>
            </a:r>
            <a:r>
              <a:rPr lang="da-DK" sz="2400" dirty="0" smtClean="0"/>
              <a:t> </a:t>
            </a:r>
            <a:r>
              <a:rPr lang="da-DK" sz="2400" dirty="0" err="1" smtClean="0"/>
              <a:t>s’identifie</a:t>
            </a:r>
            <a:r>
              <a:rPr lang="da-DK" sz="2400" dirty="0" smtClean="0"/>
              <a:t> avec le personnage principal</a:t>
            </a:r>
          </a:p>
          <a:p>
            <a:r>
              <a:rPr lang="da-DK" sz="2400" dirty="0" smtClean="0"/>
              <a:t>par </a:t>
            </a:r>
            <a:r>
              <a:rPr lang="da-DK" sz="2400" dirty="0" err="1" smtClean="0"/>
              <a:t>l’ironie</a:t>
            </a:r>
            <a:r>
              <a:rPr lang="da-DK" sz="2400" dirty="0" smtClean="0"/>
              <a:t>, </a:t>
            </a:r>
            <a:r>
              <a:rPr lang="da-DK" sz="2400" dirty="0" err="1" smtClean="0"/>
              <a:t>l’auteur</a:t>
            </a:r>
            <a:r>
              <a:rPr lang="da-DK" sz="2400" dirty="0" smtClean="0"/>
              <a:t> se distance du </a:t>
            </a:r>
            <a:r>
              <a:rPr lang="da-DK" sz="2400" dirty="0" err="1" smtClean="0"/>
              <a:t>texte</a:t>
            </a:r>
            <a:endParaRPr lang="da-DK" sz="2400" dirty="0" smtClean="0"/>
          </a:p>
          <a:p>
            <a:r>
              <a:rPr lang="da-DK" sz="2400" dirty="0" smtClean="0"/>
              <a:t>mon avis </a:t>
            </a:r>
            <a:r>
              <a:rPr lang="da-DK" sz="2400" dirty="0" err="1" smtClean="0"/>
              <a:t>personnel</a:t>
            </a:r>
            <a:r>
              <a:rPr lang="da-DK" sz="2400" dirty="0" smtClean="0"/>
              <a:t>, </a:t>
            </a:r>
            <a:r>
              <a:rPr lang="da-DK" sz="2400" dirty="0" err="1" smtClean="0"/>
              <a:t>c’est</a:t>
            </a:r>
            <a:r>
              <a:rPr lang="da-DK" sz="2400" dirty="0" smtClean="0"/>
              <a:t>..</a:t>
            </a:r>
          </a:p>
          <a:p>
            <a:r>
              <a:rPr lang="da-DK" sz="2400" dirty="0" err="1" smtClean="0"/>
              <a:t>selon</a:t>
            </a:r>
            <a:r>
              <a:rPr lang="da-DK" sz="2400" dirty="0" smtClean="0"/>
              <a:t> mon avis, il </a:t>
            </a:r>
            <a:r>
              <a:rPr lang="da-DK" sz="2400" dirty="0" err="1" smtClean="0"/>
              <a:t>s’agit</a:t>
            </a:r>
            <a:r>
              <a:rPr lang="da-DK" sz="2400" dirty="0" smtClean="0"/>
              <a:t> de…</a:t>
            </a:r>
          </a:p>
          <a:p>
            <a:r>
              <a:rPr lang="da-DK" sz="2400" dirty="0" err="1" smtClean="0"/>
              <a:t>l’effet</a:t>
            </a:r>
            <a:r>
              <a:rPr lang="da-DK" sz="2400" dirty="0" smtClean="0"/>
              <a:t> du </a:t>
            </a:r>
            <a:r>
              <a:rPr lang="da-DK" sz="2400" dirty="0" err="1" smtClean="0"/>
              <a:t>texte</a:t>
            </a:r>
            <a:r>
              <a:rPr lang="da-DK" sz="2400" dirty="0" smtClean="0"/>
              <a:t> </a:t>
            </a:r>
            <a:r>
              <a:rPr lang="da-DK" sz="2400" dirty="0" err="1" smtClean="0"/>
              <a:t>produit</a:t>
            </a:r>
            <a:r>
              <a:rPr lang="da-DK" sz="2400" dirty="0" smtClean="0"/>
              <a:t> sur </a:t>
            </a:r>
            <a:r>
              <a:rPr lang="da-DK" sz="2400" dirty="0" err="1" smtClean="0"/>
              <a:t>moi</a:t>
            </a:r>
            <a:r>
              <a:rPr lang="da-DK" sz="2400" dirty="0" smtClean="0"/>
              <a:t> comme </a:t>
            </a:r>
            <a:r>
              <a:rPr lang="da-DK" sz="2400" dirty="0" err="1" smtClean="0"/>
              <a:t>lecteur</a:t>
            </a:r>
            <a:r>
              <a:rPr lang="da-DK" sz="2400" dirty="0" smtClean="0"/>
              <a:t>/</a:t>
            </a:r>
            <a:r>
              <a:rPr lang="da-DK" sz="2400" dirty="0" err="1" smtClean="0"/>
              <a:t>lectrice</a:t>
            </a:r>
            <a:r>
              <a:rPr lang="da-DK" sz="2400" dirty="0" smtClean="0"/>
              <a:t> des </a:t>
            </a:r>
            <a:r>
              <a:rPr lang="da-DK" sz="2400" dirty="0" err="1" smtClean="0"/>
              <a:t>sentiments</a:t>
            </a:r>
            <a:r>
              <a:rPr lang="da-DK" sz="2400" dirty="0" smtClean="0"/>
              <a:t> </a:t>
            </a:r>
            <a:r>
              <a:rPr lang="da-DK" sz="2400" dirty="0" err="1" smtClean="0"/>
              <a:t>positifs</a:t>
            </a:r>
            <a:r>
              <a:rPr lang="da-DK" sz="2400" dirty="0" smtClean="0"/>
              <a:t>/</a:t>
            </a:r>
            <a:r>
              <a:rPr lang="da-DK" sz="2400" dirty="0" err="1" smtClean="0"/>
              <a:t>négatifs</a:t>
            </a:r>
            <a:r>
              <a:rPr lang="da-DK" sz="2400" dirty="0" smtClean="0"/>
              <a:t> parce </a:t>
            </a:r>
            <a:r>
              <a:rPr lang="da-DK" sz="2400" dirty="0" err="1" smtClean="0"/>
              <a:t>que</a:t>
            </a:r>
            <a:r>
              <a:rPr lang="da-DK" sz="2400" dirty="0" smtClean="0"/>
              <a:t>…</a:t>
            </a:r>
          </a:p>
          <a:p>
            <a:endParaRPr lang="da-DK" sz="2400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endParaRPr lang="da-DK" b="1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8284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Parler, parler, parler…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parce </a:t>
            </a:r>
            <a:r>
              <a:rPr lang="da-DK" dirty="0" err="1" smtClean="0"/>
              <a:t>que</a:t>
            </a:r>
            <a:endParaRPr lang="da-DK" dirty="0" smtClean="0"/>
          </a:p>
          <a:p>
            <a:r>
              <a:rPr lang="da-DK" dirty="0" err="1" smtClean="0"/>
              <a:t>c’est</a:t>
            </a:r>
            <a:r>
              <a:rPr lang="da-DK" dirty="0" smtClean="0"/>
              <a:t> </a:t>
            </a:r>
            <a:r>
              <a:rPr lang="da-DK" dirty="0" err="1" smtClean="0"/>
              <a:t>pourquoi</a:t>
            </a:r>
            <a:endParaRPr lang="da-DK" dirty="0" smtClean="0"/>
          </a:p>
          <a:p>
            <a:r>
              <a:rPr lang="da-DK" dirty="0" smtClean="0"/>
              <a:t>à la page 10..</a:t>
            </a:r>
          </a:p>
          <a:p>
            <a:r>
              <a:rPr lang="da-DK" dirty="0" err="1" smtClean="0"/>
              <a:t>cela</a:t>
            </a:r>
            <a:r>
              <a:rPr lang="da-DK" dirty="0" smtClean="0"/>
              <a:t> </a:t>
            </a:r>
            <a:r>
              <a:rPr lang="da-DK" dirty="0" err="1" smtClean="0"/>
              <a:t>peut</a:t>
            </a:r>
            <a:r>
              <a:rPr lang="da-DK" dirty="0" smtClean="0"/>
              <a:t> illustrer </a:t>
            </a:r>
            <a:r>
              <a:rPr lang="da-DK" dirty="0" err="1" smtClean="0"/>
              <a:t>que</a:t>
            </a:r>
            <a:r>
              <a:rPr lang="da-DK" dirty="0" smtClean="0"/>
              <a:t>…</a:t>
            </a:r>
          </a:p>
          <a:p>
            <a:r>
              <a:rPr lang="da-DK" dirty="0" smtClean="0"/>
              <a:t>le sujet (tema) du </a:t>
            </a:r>
            <a:r>
              <a:rPr lang="da-DK" dirty="0" err="1" smtClean="0"/>
              <a:t>texte</a:t>
            </a:r>
            <a:r>
              <a:rPr lang="da-DK" dirty="0" smtClean="0"/>
              <a:t> </a:t>
            </a:r>
            <a:r>
              <a:rPr lang="da-DK" dirty="0" err="1" smtClean="0"/>
              <a:t>notre</a:t>
            </a:r>
            <a:r>
              <a:rPr lang="da-DK" dirty="0" smtClean="0"/>
              <a:t> sujet, </a:t>
            </a:r>
            <a:r>
              <a:rPr lang="da-DK" dirty="0" err="1" smtClean="0"/>
              <a:t>c’est</a:t>
            </a:r>
            <a:r>
              <a:rPr lang="da-DK" dirty="0" smtClean="0"/>
              <a:t>…</a:t>
            </a:r>
          </a:p>
          <a:p>
            <a:r>
              <a:rPr lang="da-DK" dirty="0" err="1" smtClean="0"/>
              <a:t>l’attitude</a:t>
            </a:r>
            <a:r>
              <a:rPr lang="da-DK" dirty="0" smtClean="0"/>
              <a:t> du </a:t>
            </a:r>
            <a:r>
              <a:rPr lang="da-DK" dirty="0" err="1" smtClean="0"/>
              <a:t>narrateur</a:t>
            </a:r>
            <a:r>
              <a:rPr lang="da-DK" dirty="0" smtClean="0"/>
              <a:t>, </a:t>
            </a:r>
            <a:r>
              <a:rPr lang="da-DK" dirty="0" err="1" smtClean="0"/>
              <a:t>c’est</a:t>
            </a:r>
            <a:r>
              <a:rPr lang="da-DK" dirty="0" smtClean="0"/>
              <a:t>…</a:t>
            </a:r>
          </a:p>
          <a:p>
            <a:endParaRPr lang="da-DK" b="1" dirty="0" smtClean="0"/>
          </a:p>
          <a:p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la </a:t>
            </a:r>
            <a:r>
              <a:rPr lang="da-DK" dirty="0" err="1" smtClean="0"/>
              <a:t>présentation</a:t>
            </a:r>
            <a:r>
              <a:rPr lang="da-DK" dirty="0" smtClean="0"/>
              <a:t> du </a:t>
            </a:r>
            <a:r>
              <a:rPr lang="da-DK" dirty="0" err="1" smtClean="0"/>
              <a:t>texte</a:t>
            </a:r>
            <a:r>
              <a:rPr lang="da-DK" dirty="0" smtClean="0"/>
              <a:t>: fremstillingsform</a:t>
            </a:r>
          </a:p>
          <a:p>
            <a:r>
              <a:rPr lang="da-DK" dirty="0" smtClean="0"/>
              <a:t>il y a </a:t>
            </a:r>
            <a:r>
              <a:rPr lang="da-DK" dirty="0" err="1" smtClean="0"/>
              <a:t>beaucoup</a:t>
            </a:r>
            <a:r>
              <a:rPr lang="da-DK" dirty="0" smtClean="0"/>
              <a:t> de passages </a:t>
            </a:r>
            <a:r>
              <a:rPr lang="da-DK" dirty="0" err="1" smtClean="0"/>
              <a:t>où</a:t>
            </a:r>
            <a:r>
              <a:rPr lang="da-DK" dirty="0" smtClean="0"/>
              <a:t>…</a:t>
            </a:r>
          </a:p>
          <a:p>
            <a:r>
              <a:rPr lang="da-DK" dirty="0" err="1" smtClean="0"/>
              <a:t>ce</a:t>
            </a:r>
            <a:r>
              <a:rPr lang="da-DK" dirty="0" smtClean="0"/>
              <a:t> </a:t>
            </a:r>
            <a:r>
              <a:rPr lang="da-DK" dirty="0" err="1" smtClean="0"/>
              <a:t>texte</a:t>
            </a:r>
            <a:r>
              <a:rPr lang="da-DK" dirty="0" smtClean="0"/>
              <a:t> </a:t>
            </a:r>
            <a:r>
              <a:rPr lang="da-DK" dirty="0" err="1" smtClean="0"/>
              <a:t>est</a:t>
            </a:r>
            <a:r>
              <a:rPr lang="da-DK" dirty="0" smtClean="0"/>
              <a:t> </a:t>
            </a:r>
            <a:r>
              <a:rPr lang="da-DK" dirty="0" err="1" smtClean="0"/>
              <a:t>caratérisé</a:t>
            </a:r>
            <a:r>
              <a:rPr lang="da-DK" dirty="0" smtClean="0"/>
              <a:t> par..</a:t>
            </a:r>
          </a:p>
          <a:p>
            <a:r>
              <a:rPr lang="da-DK" dirty="0" smtClean="0"/>
              <a:t>le </a:t>
            </a:r>
            <a:r>
              <a:rPr lang="da-DK" dirty="0" err="1" smtClean="0"/>
              <a:t>style</a:t>
            </a:r>
            <a:r>
              <a:rPr lang="da-DK" dirty="0" smtClean="0"/>
              <a:t> </a:t>
            </a:r>
            <a:r>
              <a:rPr lang="da-DK" dirty="0" err="1" smtClean="0"/>
              <a:t>est</a:t>
            </a:r>
            <a:r>
              <a:rPr lang="da-DK" dirty="0" smtClean="0"/>
              <a:t> </a:t>
            </a:r>
            <a:r>
              <a:rPr lang="da-DK" dirty="0" err="1" smtClean="0"/>
              <a:t>très</a:t>
            </a:r>
            <a:r>
              <a:rPr lang="da-DK" dirty="0" smtClean="0"/>
              <a:t> </a:t>
            </a:r>
            <a:r>
              <a:rPr lang="da-DK" dirty="0" err="1" smtClean="0"/>
              <a:t>littéraire</a:t>
            </a:r>
            <a:r>
              <a:rPr lang="da-DK" dirty="0" smtClean="0"/>
              <a:t>/</a:t>
            </a:r>
            <a:r>
              <a:rPr lang="da-DK" dirty="0" err="1" smtClean="0"/>
              <a:t>ordinaire</a:t>
            </a:r>
            <a:endParaRPr lang="da-DK" dirty="0" smtClean="0"/>
          </a:p>
          <a:p>
            <a:r>
              <a:rPr lang="da-DK" dirty="0" smtClean="0"/>
              <a:t>le sujet </a:t>
            </a:r>
            <a:r>
              <a:rPr lang="da-DK" dirty="0" err="1" smtClean="0"/>
              <a:t>traité</a:t>
            </a:r>
            <a:r>
              <a:rPr lang="da-DK" dirty="0" smtClean="0"/>
              <a:t> </a:t>
            </a:r>
            <a:r>
              <a:rPr lang="da-DK" dirty="0" err="1" smtClean="0"/>
              <a:t>est</a:t>
            </a:r>
            <a:r>
              <a:rPr lang="da-DK" dirty="0" smtClean="0"/>
              <a:t>…</a:t>
            </a:r>
          </a:p>
          <a:p>
            <a:r>
              <a:rPr lang="da-DK" dirty="0" smtClean="0"/>
              <a:t>les relations entre…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8036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419646"/>
          </a:xfrm>
        </p:spPr>
        <p:txBody>
          <a:bodyPr/>
          <a:lstStyle/>
          <a:p>
            <a:r>
              <a:rPr lang="da-DK" u="sng" dirty="0" err="1" smtClean="0"/>
              <a:t>Décrire</a:t>
            </a:r>
            <a:r>
              <a:rPr lang="da-DK" u="sng" dirty="0" smtClean="0"/>
              <a:t> </a:t>
            </a:r>
            <a:r>
              <a:rPr lang="da-DK" u="sng" dirty="0" err="1" smtClean="0"/>
              <a:t>une</a:t>
            </a:r>
            <a:r>
              <a:rPr lang="da-DK" u="sng" dirty="0" smtClean="0"/>
              <a:t> image</a:t>
            </a:r>
            <a:endParaRPr lang="da-DK" u="sng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932040" y="273050"/>
            <a:ext cx="3754760" cy="5853113"/>
          </a:xfrm>
        </p:spPr>
        <p:txBody>
          <a:bodyPr>
            <a:normAutofit lnSpcReduction="10000"/>
          </a:bodyPr>
          <a:lstStyle/>
          <a:p>
            <a:pPr lvl="0"/>
            <a:r>
              <a:rPr lang="fr-FR" sz="2400" dirty="0"/>
              <a:t>au premier </a:t>
            </a:r>
            <a:r>
              <a:rPr lang="fr-FR" sz="2400" dirty="0" smtClean="0"/>
              <a:t>plan </a:t>
            </a:r>
          </a:p>
          <a:p>
            <a:pPr lvl="0"/>
            <a:r>
              <a:rPr lang="fr-FR" sz="2400" dirty="0" smtClean="0"/>
              <a:t>au milieu</a:t>
            </a:r>
          </a:p>
          <a:p>
            <a:pPr lvl="0"/>
            <a:r>
              <a:rPr lang="fr-FR" sz="2400" dirty="0" smtClean="0"/>
              <a:t>à l’arrière-plan</a:t>
            </a:r>
          </a:p>
          <a:p>
            <a:pPr lvl="0"/>
            <a:r>
              <a:rPr lang="fr-FR" sz="2400" dirty="0" smtClean="0"/>
              <a:t>au-dessus/sur</a:t>
            </a:r>
          </a:p>
          <a:p>
            <a:pPr lvl="0"/>
            <a:r>
              <a:rPr lang="fr-FR" sz="2400" dirty="0" smtClean="0"/>
              <a:t>en dessous/sous</a:t>
            </a:r>
          </a:p>
          <a:p>
            <a:pPr lvl="0"/>
            <a:r>
              <a:rPr lang="fr-FR" sz="2400" dirty="0" smtClean="0"/>
              <a:t>à gauche</a:t>
            </a:r>
          </a:p>
          <a:p>
            <a:pPr lvl="0"/>
            <a:r>
              <a:rPr lang="fr-FR" sz="2400" dirty="0" smtClean="0"/>
              <a:t>à droite</a:t>
            </a:r>
          </a:p>
          <a:p>
            <a:pPr lvl="0"/>
            <a:r>
              <a:rPr lang="fr-FR" sz="2400" dirty="0" smtClean="0"/>
              <a:t>à </a:t>
            </a:r>
            <a:r>
              <a:rPr lang="fr-FR" sz="2400" dirty="0"/>
              <a:t>côté </a:t>
            </a:r>
            <a:r>
              <a:rPr lang="fr-FR" sz="2400" dirty="0" smtClean="0"/>
              <a:t>de</a:t>
            </a:r>
          </a:p>
          <a:p>
            <a:r>
              <a:rPr lang="fr-FR" sz="2400" dirty="0"/>
              <a:t>en bas de </a:t>
            </a:r>
            <a:r>
              <a:rPr lang="fr-FR" sz="2400" dirty="0" smtClean="0"/>
              <a:t>l’image</a:t>
            </a:r>
          </a:p>
          <a:p>
            <a:r>
              <a:rPr lang="fr-FR" sz="2400" dirty="0" smtClean="0"/>
              <a:t>sur l’image</a:t>
            </a:r>
          </a:p>
          <a:p>
            <a:pPr lvl="0"/>
            <a:r>
              <a:rPr lang="fr-FR" sz="2400" dirty="0"/>
              <a:t>L’image fait penser </a:t>
            </a:r>
            <a:r>
              <a:rPr lang="fr-FR" sz="2400" dirty="0" smtClean="0"/>
              <a:t>à</a:t>
            </a:r>
          </a:p>
          <a:p>
            <a:pPr lvl="0"/>
            <a:r>
              <a:rPr lang="fr-FR" sz="2400" dirty="0" smtClean="0"/>
              <a:t>On </a:t>
            </a:r>
            <a:r>
              <a:rPr lang="fr-FR" sz="2400" dirty="0"/>
              <a:t>dirait que...  </a:t>
            </a:r>
            <a:endParaRPr lang="fr-FR" sz="2400" dirty="0" smtClean="0"/>
          </a:p>
          <a:p>
            <a:pPr lvl="0"/>
            <a:r>
              <a:rPr lang="fr-FR" sz="2400" dirty="0" smtClean="0"/>
              <a:t>A </a:t>
            </a:r>
            <a:r>
              <a:rPr lang="fr-FR" sz="2400" dirty="0"/>
              <a:t>mon avis....... </a:t>
            </a:r>
            <a:endParaRPr lang="fr-FR" sz="2400" dirty="0" smtClean="0"/>
          </a:p>
          <a:p>
            <a:pPr lvl="0"/>
            <a:r>
              <a:rPr lang="fr-FR" sz="2400" dirty="0" smtClean="0"/>
              <a:t>Je </a:t>
            </a:r>
            <a:r>
              <a:rPr lang="fr-FR" sz="2400" dirty="0"/>
              <a:t>trouve que........</a:t>
            </a:r>
            <a:endParaRPr lang="da-DK" sz="2400" dirty="0"/>
          </a:p>
          <a:p>
            <a:endParaRPr lang="da-DK" sz="2400" dirty="0"/>
          </a:p>
          <a:p>
            <a:pPr lvl="0"/>
            <a:endParaRPr lang="da-DK" sz="2400" dirty="0"/>
          </a:p>
          <a:p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692696"/>
            <a:ext cx="4042792" cy="5832648"/>
          </a:xfrm>
        </p:spPr>
        <p:txBody>
          <a:bodyPr>
            <a:normAutofit fontScale="92500" lnSpcReduction="10000"/>
          </a:bodyPr>
          <a:lstStyle/>
          <a:p>
            <a:r>
              <a:rPr lang="da-DK" sz="2200" dirty="0" err="1" smtClean="0"/>
              <a:t>avoir</a:t>
            </a:r>
            <a:r>
              <a:rPr lang="da-DK" sz="2200" dirty="0" smtClean="0"/>
              <a:t> </a:t>
            </a:r>
            <a:r>
              <a:rPr lang="da-DK" sz="2200" dirty="0" err="1" smtClean="0"/>
              <a:t>l’air</a:t>
            </a:r>
            <a:r>
              <a:rPr lang="da-DK" sz="2200" dirty="0" smtClean="0"/>
              <a:t> (</a:t>
            </a:r>
            <a:r>
              <a:rPr lang="da-DK" sz="2200" dirty="0" err="1" smtClean="0"/>
              <a:t>content</a:t>
            </a:r>
            <a:r>
              <a:rPr lang="da-DK" sz="2200" dirty="0" smtClean="0"/>
              <a:t>)</a:t>
            </a:r>
          </a:p>
          <a:p>
            <a:r>
              <a:rPr lang="da-DK" sz="2200" dirty="0" err="1" smtClean="0"/>
              <a:t>avoir</a:t>
            </a:r>
            <a:r>
              <a:rPr lang="da-DK" sz="2200" dirty="0" smtClean="0"/>
              <a:t> </a:t>
            </a:r>
            <a:r>
              <a:rPr lang="da-DK" sz="2200" dirty="0" err="1" smtClean="0"/>
              <a:t>l’air</a:t>
            </a:r>
            <a:r>
              <a:rPr lang="da-DK" sz="2200" dirty="0" smtClean="0"/>
              <a:t> d’être </a:t>
            </a:r>
            <a:r>
              <a:rPr lang="da-DK" sz="2200" dirty="0" err="1" smtClean="0"/>
              <a:t>une</a:t>
            </a:r>
            <a:r>
              <a:rPr lang="da-DK" sz="2200" dirty="0" smtClean="0"/>
              <a:t> </a:t>
            </a:r>
            <a:r>
              <a:rPr lang="da-DK" sz="2200" dirty="0" err="1" smtClean="0"/>
              <a:t>personne</a:t>
            </a:r>
            <a:r>
              <a:rPr lang="da-DK" sz="2200" dirty="0" smtClean="0"/>
              <a:t> </a:t>
            </a:r>
            <a:r>
              <a:rPr lang="da-DK" sz="2200" dirty="0" err="1" smtClean="0"/>
              <a:t>heureuse</a:t>
            </a:r>
            <a:endParaRPr lang="da-DK" sz="2200" dirty="0" smtClean="0"/>
          </a:p>
          <a:p>
            <a:r>
              <a:rPr lang="da-DK" sz="2200" dirty="0" smtClean="0"/>
              <a:t>son </a:t>
            </a:r>
            <a:r>
              <a:rPr lang="da-DK" sz="2200" dirty="0" err="1" smtClean="0"/>
              <a:t>apparence</a:t>
            </a:r>
            <a:r>
              <a:rPr lang="da-DK" sz="2200" dirty="0" smtClean="0"/>
              <a:t>, </a:t>
            </a:r>
            <a:r>
              <a:rPr lang="da-DK" sz="2200" dirty="0" err="1" smtClean="0"/>
              <a:t>c’est</a:t>
            </a:r>
            <a:r>
              <a:rPr lang="da-DK" sz="2200" dirty="0" smtClean="0"/>
              <a:t>…: hans/hendes udseende</a:t>
            </a:r>
          </a:p>
          <a:p>
            <a:r>
              <a:rPr lang="da-DK" sz="2200" dirty="0" err="1" smtClean="0"/>
              <a:t>faire</a:t>
            </a:r>
            <a:r>
              <a:rPr lang="da-DK" sz="2200" dirty="0" smtClean="0"/>
              <a:t>/</a:t>
            </a:r>
            <a:r>
              <a:rPr lang="da-DK" sz="2200" dirty="0" err="1" smtClean="0"/>
              <a:t>donner</a:t>
            </a:r>
            <a:r>
              <a:rPr lang="da-DK" sz="2200" dirty="0" smtClean="0"/>
              <a:t> </a:t>
            </a:r>
            <a:r>
              <a:rPr lang="da-DK" sz="2200" dirty="0" err="1" smtClean="0"/>
              <a:t>une</a:t>
            </a:r>
            <a:r>
              <a:rPr lang="da-DK" sz="2200" dirty="0" smtClean="0"/>
              <a:t> </a:t>
            </a:r>
            <a:r>
              <a:rPr lang="da-DK" sz="2200" dirty="0" err="1" smtClean="0"/>
              <a:t>description</a:t>
            </a:r>
            <a:r>
              <a:rPr lang="da-DK" sz="2200" dirty="0" smtClean="0"/>
              <a:t> de…….</a:t>
            </a:r>
          </a:p>
          <a:p>
            <a:r>
              <a:rPr lang="da-DK" sz="2200" dirty="0" smtClean="0"/>
              <a:t>la </a:t>
            </a:r>
            <a:r>
              <a:rPr lang="da-DK" sz="2200" dirty="0" err="1" smtClean="0"/>
              <a:t>signification</a:t>
            </a:r>
            <a:r>
              <a:rPr lang="da-DK" sz="2200" dirty="0" smtClean="0"/>
              <a:t> de….</a:t>
            </a:r>
            <a:r>
              <a:rPr lang="da-DK" sz="2200" dirty="0" err="1" smtClean="0"/>
              <a:t>c’est</a:t>
            </a:r>
            <a:r>
              <a:rPr lang="da-DK" sz="2200" dirty="0" smtClean="0"/>
              <a:t>…: betydning </a:t>
            </a:r>
            <a:r>
              <a:rPr lang="da-DK" sz="2200" dirty="0" err="1" smtClean="0"/>
              <a:t>af..det</a:t>
            </a:r>
            <a:r>
              <a:rPr lang="da-DK" sz="2200" dirty="0" smtClean="0"/>
              <a:t> er</a:t>
            </a:r>
          </a:p>
          <a:p>
            <a:r>
              <a:rPr lang="da-DK" sz="2200" dirty="0" err="1" smtClean="0"/>
              <a:t>représenter</a:t>
            </a:r>
            <a:r>
              <a:rPr lang="da-DK" sz="2200" dirty="0" smtClean="0"/>
              <a:t> </a:t>
            </a:r>
            <a:r>
              <a:rPr lang="da-DK" sz="2200" dirty="0" err="1" smtClean="0"/>
              <a:t>qc</a:t>
            </a:r>
            <a:r>
              <a:rPr lang="da-DK" sz="2200" dirty="0" smtClean="0"/>
              <a:t>. = forestille </a:t>
            </a:r>
            <a:r>
              <a:rPr lang="da-DK" sz="2200" dirty="0" err="1" smtClean="0"/>
              <a:t>ngt</a:t>
            </a:r>
            <a:r>
              <a:rPr lang="da-DK" sz="2200" dirty="0" smtClean="0"/>
              <a:t>.</a:t>
            </a:r>
          </a:p>
          <a:p>
            <a:r>
              <a:rPr lang="da-DK" sz="2200" dirty="0" err="1" smtClean="0"/>
              <a:t>un</a:t>
            </a:r>
            <a:r>
              <a:rPr lang="da-DK" sz="2200" dirty="0" smtClean="0"/>
              <a:t> </a:t>
            </a:r>
            <a:r>
              <a:rPr lang="da-DK" sz="2200" dirty="0" err="1" smtClean="0"/>
              <a:t>symbole</a:t>
            </a:r>
            <a:endParaRPr lang="da-DK" sz="2200" dirty="0" smtClean="0"/>
          </a:p>
          <a:p>
            <a:r>
              <a:rPr lang="da-DK" sz="2200" dirty="0" err="1" smtClean="0"/>
              <a:t>symbolique</a:t>
            </a:r>
            <a:r>
              <a:rPr lang="da-DK" sz="2200" dirty="0"/>
              <a:t> </a:t>
            </a:r>
            <a:r>
              <a:rPr lang="da-DK" sz="2200" dirty="0" smtClean="0"/>
              <a:t>= symbolsk</a:t>
            </a:r>
          </a:p>
          <a:p>
            <a:r>
              <a:rPr lang="da-DK" sz="2200" dirty="0" smtClean="0"/>
              <a:t>le </a:t>
            </a:r>
            <a:r>
              <a:rPr lang="da-DK" sz="2200" dirty="0" err="1" smtClean="0"/>
              <a:t>milieu</a:t>
            </a:r>
            <a:r>
              <a:rPr lang="da-DK" sz="2200" dirty="0" smtClean="0"/>
              <a:t> – </a:t>
            </a:r>
            <a:r>
              <a:rPr lang="da-DK" sz="2200" dirty="0" err="1" smtClean="0"/>
              <a:t>une</a:t>
            </a:r>
            <a:r>
              <a:rPr lang="da-DK" sz="2200" dirty="0" smtClean="0"/>
              <a:t> </a:t>
            </a:r>
            <a:r>
              <a:rPr lang="da-DK" sz="2200" dirty="0" err="1" smtClean="0"/>
              <a:t>description</a:t>
            </a:r>
            <a:r>
              <a:rPr lang="da-DK" sz="2200" dirty="0" smtClean="0"/>
              <a:t> du </a:t>
            </a:r>
            <a:r>
              <a:rPr lang="da-DK" sz="2200" dirty="0" err="1" smtClean="0"/>
              <a:t>milieu</a:t>
            </a:r>
            <a:endParaRPr lang="da-DK" sz="2200" dirty="0" smtClean="0"/>
          </a:p>
          <a:p>
            <a:r>
              <a:rPr lang="da-DK" sz="2200" dirty="0" smtClean="0"/>
              <a:t>en </a:t>
            </a:r>
            <a:r>
              <a:rPr lang="da-DK" sz="2200" dirty="0" err="1" smtClean="0"/>
              <a:t>ce</a:t>
            </a:r>
            <a:r>
              <a:rPr lang="da-DK" sz="2200" dirty="0" smtClean="0"/>
              <a:t> </a:t>
            </a:r>
            <a:r>
              <a:rPr lang="da-DK" sz="2200" dirty="0" err="1" smtClean="0"/>
              <a:t>qui</a:t>
            </a:r>
            <a:r>
              <a:rPr lang="da-DK" sz="2200" dirty="0" smtClean="0"/>
              <a:t> </a:t>
            </a:r>
            <a:r>
              <a:rPr lang="da-DK" sz="2200" dirty="0" err="1" smtClean="0"/>
              <a:t>concerne</a:t>
            </a:r>
            <a:r>
              <a:rPr lang="da-DK" sz="2200" dirty="0" smtClean="0"/>
              <a:t> </a:t>
            </a:r>
            <a:r>
              <a:rPr lang="da-DK" sz="2200" dirty="0" err="1" smtClean="0"/>
              <a:t>l’intention</a:t>
            </a:r>
            <a:r>
              <a:rPr lang="da-DK" sz="2200" dirty="0" smtClean="0"/>
              <a:t> de </a:t>
            </a:r>
            <a:r>
              <a:rPr lang="da-DK" sz="2200" dirty="0" err="1" smtClean="0"/>
              <a:t>l’image</a:t>
            </a:r>
            <a:r>
              <a:rPr lang="da-DK" sz="2200" dirty="0" smtClean="0"/>
              <a:t>, il </a:t>
            </a:r>
            <a:r>
              <a:rPr lang="da-DK" sz="2200" dirty="0" err="1" smtClean="0"/>
              <a:t>s’agit</a:t>
            </a:r>
            <a:r>
              <a:rPr lang="da-DK" sz="2200" dirty="0" smtClean="0"/>
              <a:t> de..</a:t>
            </a:r>
          </a:p>
          <a:p>
            <a:r>
              <a:rPr lang="da-DK" sz="2200" dirty="0" err="1" smtClean="0"/>
              <a:t>l’intention</a:t>
            </a:r>
            <a:r>
              <a:rPr lang="da-DK" sz="2200" dirty="0" smtClean="0"/>
              <a:t> de </a:t>
            </a:r>
            <a:r>
              <a:rPr lang="da-DK" sz="2200" dirty="0" err="1" smtClean="0"/>
              <a:t>l’auteur</a:t>
            </a:r>
            <a:r>
              <a:rPr lang="da-DK" sz="2200" dirty="0"/>
              <a:t> </a:t>
            </a:r>
            <a:r>
              <a:rPr lang="da-DK" sz="2200" dirty="0" err="1" smtClean="0"/>
              <a:t>est</a:t>
            </a:r>
            <a:r>
              <a:rPr lang="da-DK" sz="2200" dirty="0" smtClean="0"/>
              <a:t> de montrer…</a:t>
            </a:r>
          </a:p>
          <a:p>
            <a:r>
              <a:rPr lang="da-DK" sz="2200" dirty="0" err="1" smtClean="0"/>
              <a:t>l’auteur</a:t>
            </a:r>
            <a:r>
              <a:rPr lang="da-DK" sz="2200" dirty="0" smtClean="0"/>
              <a:t> nous </a:t>
            </a:r>
            <a:r>
              <a:rPr lang="da-DK" sz="2200" dirty="0" err="1" smtClean="0"/>
              <a:t>présente</a:t>
            </a:r>
            <a:r>
              <a:rPr lang="da-DK" sz="2200" dirty="0" smtClean="0"/>
              <a:t> </a:t>
            </a:r>
            <a:r>
              <a:rPr lang="da-DK" sz="2200" dirty="0" err="1" smtClean="0"/>
              <a:t>un</a:t>
            </a:r>
            <a:r>
              <a:rPr lang="da-DK" sz="2200" dirty="0" smtClean="0"/>
              <a:t> </a:t>
            </a:r>
            <a:r>
              <a:rPr lang="da-DK" sz="2200" dirty="0" err="1" smtClean="0"/>
              <a:t>conflit</a:t>
            </a:r>
            <a:r>
              <a:rPr lang="da-DK" sz="2200" dirty="0" smtClean="0"/>
              <a:t> social</a:t>
            </a:r>
          </a:p>
          <a:p>
            <a:endParaRPr lang="da-DK" sz="1600" dirty="0" smtClean="0"/>
          </a:p>
          <a:p>
            <a:endParaRPr lang="da-DK" sz="1600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9931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393</Words>
  <Application>Microsoft Office PowerPoint</Application>
  <PresentationFormat>Skærmshow (4:3)</PresentationFormat>
  <Paragraphs>77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Kontortema</vt:lpstr>
      <vt:lpstr>Conversation</vt:lpstr>
      <vt:lpstr>Des expressions fixes</vt:lpstr>
      <vt:lpstr>Parler, parler, parler..</vt:lpstr>
      <vt:lpstr>Parler, parler, parler…</vt:lpstr>
      <vt:lpstr>Décrire une image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Conversation</dc:title>
  <dc:creator>Ruth</dc:creator>
  <cp:lastModifiedBy>Ruth  Bräuner</cp:lastModifiedBy>
  <cp:revision>10</cp:revision>
  <dcterms:created xsi:type="dcterms:W3CDTF">2012-01-13T08:10:24Z</dcterms:created>
  <dcterms:modified xsi:type="dcterms:W3CDTF">2014-05-23T07:02:49Z</dcterms:modified>
</cp:coreProperties>
</file>